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561223d4cf19493a"/>
    <p:sldMasterId id="2147483657" r:id="Rfd8263ff76684291"/>
  </p:sldMasterIdLst>
  <p:sldIdLst>
    <p:sldId id="287" r:id="Rff788270afba4ebc"/>
    <p:sldId id="288" r:id="R4dab4ea7aef5421d"/>
    <p:sldId id="289" r:id="R27b9f23f3e924156"/>
    <p:sldId id="290" r:id="R4ffe32ab3e0a4583"/>
    <p:sldId id="291" r:id="R129ff0e333da4c9f"/>
    <p:sldId id="292" r:id="R66a21a2b69e9498b"/>
    <p:sldId id="293" r:id="R0a39623c95294244"/>
    <p:sldId id="294" r:id="R08d50747f14844df"/>
    <p:sldId id="295" r:id="Rba86b82ecae74ab4"/>
    <p:sldId id="296" r:id="R641a3addee074370"/>
    <p:sldId id="297" r:id="Rc57a30ddbab34137"/>
    <p:sldId id="298" r:id="Rb36986f609dc4312"/>
    <p:sldId id="299" r:id="R5455619c677149d9"/>
    <p:sldId id="300" r:id="Rf2e32446aba047ac"/>
    <p:sldId id="301" r:id="R6ad765fa11164003"/>
    <p:sldId id="302" r:id="R73923edfab1c4304"/>
    <p:sldId id="303" r:id="Re8ffdd54a5844cae"/>
    <p:sldId id="304" r:id="R0707f2311c3e454e"/>
    <p:sldId id="305" r:id="R31fff34259cb49ea"/>
    <p:sldId id="306" r:id="R56806bfe987240b3"/>
    <p:sldId id="307" r:id="Re9698ba149714b18"/>
    <p:sldId id="308" r:id="R7d2e5af54f574363"/>
    <p:sldId id="309" r:id="R33b6d1aca4c8417f"/>
    <p:sldId id="310" r:id="Rf35f0ef987474a8d"/>
    <p:sldId id="311" r:id="Rce2d01a1675447be"/>
    <p:sldId id="312" r:id="Rec6f24329f194b69"/>
    <p:sldId id="313" r:id="R5c8f033fd4dc4f90"/>
    <p:sldId id="314" r:id="R99509f345d934c50"/>
    <p:sldId id="315" r:id="R84c6aee75a3b4e4e"/>
    <p:sldId id="316" r:id="R596fbf4f37614576"/>
    <p:sldId id="317" r:id="R16e2146e1dc74196"/>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b36986f609dc4312" Type="http://schemas.openxmlformats.org/officeDocument/2006/relationships/slide" Target="/ppt/slides/slide2b.xml"/><Relationship Id="Rf2e32446aba047ac" Type="http://schemas.openxmlformats.org/officeDocument/2006/relationships/slide" Target="/ppt/slides/slide2d.xml"/><Relationship Id="R6ad765fa11164003" Type="http://schemas.openxmlformats.org/officeDocument/2006/relationships/slide" Target="/ppt/slides/slide2e.xml"/><Relationship Id="R33b6d1aca4c8417f" Type="http://schemas.openxmlformats.org/officeDocument/2006/relationships/slide" Target="/ppt/slides/slide36.xml"/><Relationship Id="R84c6aee75a3b4e4e" Type="http://schemas.openxmlformats.org/officeDocument/2006/relationships/slide" Target="/ppt/slides/slide3c.xml"/><Relationship Id="Rd3d770c25669499d" Type="http://schemas.openxmlformats.org/officeDocument/2006/relationships/tableStyles" Target="/ppt/tableStyles.xml"/><Relationship Id="R27b9f23f3e924156" Type="http://schemas.openxmlformats.org/officeDocument/2006/relationships/slide" Target="/ppt/slides/slide22.xml"/><Relationship Id="R4ffe32ab3e0a4583" Type="http://schemas.openxmlformats.org/officeDocument/2006/relationships/slide" Target="/ppt/slides/slide23.xml"/><Relationship Id="R7d2e5af54f574363" Type="http://schemas.openxmlformats.org/officeDocument/2006/relationships/slide" Target="/ppt/slides/slide35.xml"/><Relationship Id="rId7" Type="http://schemas.openxmlformats.org/officeDocument/2006/relationships/customXml" Target="../customXml/item2.xml"/><Relationship Id="R561223d4cf19493a" Type="http://schemas.openxmlformats.org/officeDocument/2006/relationships/slideMaster" Target="/ppt/slideMasters/slideMaster2.xml"/><Relationship Id="R4dab4ea7aef5421d" Type="http://schemas.openxmlformats.org/officeDocument/2006/relationships/slide" Target="/ppt/slides/slide21.xml"/><Relationship Id="R66a21a2b69e9498b" Type="http://schemas.openxmlformats.org/officeDocument/2006/relationships/slide" Target="/ppt/slides/slide25.xml"/><Relationship Id="R5c8f033fd4dc4f90" Type="http://schemas.openxmlformats.org/officeDocument/2006/relationships/slide" Target="/ppt/slides/slide3a.xml"/><Relationship Id="R99509f345d934c50" Type="http://schemas.openxmlformats.org/officeDocument/2006/relationships/slide" Target="/ppt/slides/slide3b.xml"/><Relationship Id="rId1" Type="http://schemas.openxmlformats.org/officeDocument/2006/relationships/slideMaster" Target="slideMasters/slideMaster1.xml"/><Relationship Id="Rff788270afba4ebc" Type="http://schemas.openxmlformats.org/officeDocument/2006/relationships/slide" Target="/ppt/slides/slide20.xml"/><Relationship Id="Rfd8263ff76684291" Type="http://schemas.openxmlformats.org/officeDocument/2006/relationships/slideMaster" Target="/ppt/slideMasters/slideMaster3.xml"/><Relationship Id="R73923edfab1c4304" Type="http://schemas.openxmlformats.org/officeDocument/2006/relationships/slide" Target="/ppt/slides/slide2f.xml"/><Relationship Id="rId6" Type="http://schemas.openxmlformats.org/officeDocument/2006/relationships/customXml" Target="../customXml/item1.xml"/><Relationship Id="rId5" Type="http://schemas.openxmlformats.org/officeDocument/2006/relationships/theme" Target="theme/theme1.xml"/><Relationship Id="Rba86b82ecae74ab4" Type="http://schemas.openxmlformats.org/officeDocument/2006/relationships/slide" Target="/ppt/slides/slide28.xml"/><Relationship Id="R5455619c677149d9" Type="http://schemas.openxmlformats.org/officeDocument/2006/relationships/slide" Target="/ppt/slides/slide2c.xml"/><Relationship Id="R0707f2311c3e454e" Type="http://schemas.openxmlformats.org/officeDocument/2006/relationships/slide" Target="/ppt/slides/slide31.xml"/><Relationship Id="R31fff34259cb49ea" Type="http://schemas.openxmlformats.org/officeDocument/2006/relationships/slide" Target="/ppt/slides/slide32.xml"/><Relationship Id="R596fbf4f37614576" Type="http://schemas.openxmlformats.org/officeDocument/2006/relationships/slide" Target="/ppt/slides/slide3d.xml"/><Relationship Id="R641a3addee074370" Type="http://schemas.openxmlformats.org/officeDocument/2006/relationships/slide" Target="/ppt/slides/slide29.xml"/><Relationship Id="Re8ffdd54a5844cae" Type="http://schemas.openxmlformats.org/officeDocument/2006/relationships/slide" Target="/ppt/slides/slide30.xml"/><Relationship Id="R56806bfe987240b3" Type="http://schemas.openxmlformats.org/officeDocument/2006/relationships/slide" Target="/ppt/slides/slide33.xml"/><Relationship Id="R08d50747f14844df" Type="http://schemas.openxmlformats.org/officeDocument/2006/relationships/slide" Target="/ppt/slides/slide27.xml"/><Relationship Id="Re9698ba149714b18" Type="http://schemas.openxmlformats.org/officeDocument/2006/relationships/slide" Target="/ppt/slides/slide34.xml"/><Relationship Id="Rf35f0ef987474a8d" Type="http://schemas.openxmlformats.org/officeDocument/2006/relationships/slide" Target="/ppt/slides/slide37.xml"/><Relationship Id="Rce2d01a1675447be" Type="http://schemas.openxmlformats.org/officeDocument/2006/relationships/slide" Target="/ppt/slides/slide38.xml"/><Relationship Id="R129ff0e333da4c9f" Type="http://schemas.openxmlformats.org/officeDocument/2006/relationships/slide" Target="/ppt/slides/slide24.xml"/><Relationship Id="R0a39623c95294244" Type="http://schemas.openxmlformats.org/officeDocument/2006/relationships/slide" Target="/ppt/slides/slide26.xml"/><Relationship Id="Rec6f24329f194b69" Type="http://schemas.openxmlformats.org/officeDocument/2006/relationships/slide" Target="/ppt/slides/slide39.xml"/><Relationship Id="R16e2146e1dc74196" Type="http://schemas.openxmlformats.org/officeDocument/2006/relationships/slide" Target="/ppt/slides/slide3e.xml"/><Relationship Id="rId8" Type="http://schemas.openxmlformats.org/officeDocument/2006/relationships/customXml" Target="../customXml/item3.xml"/><Relationship Id="Rc57a30ddbab34137" Type="http://schemas.openxmlformats.org/officeDocument/2006/relationships/slide" Target="/ppt/slides/slide2a.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1622f7cab12042fc" /><Relationship Type="http://schemas.openxmlformats.org/officeDocument/2006/relationships/image" Target="/ppt/media/image2.bin" Id="Ra03b9393202c4055" /><Relationship Type="http://schemas.openxmlformats.org/officeDocument/2006/relationships/slideMaster" Target="/ppt/slideMasters/slideMaster2.xml" Id="R07464099e7dc4e20" /></Relationships>
</file>

<file path=ppt/slideLayouts/_rels/slideLayout3.xml.rels>&#65279;<?xml version="1.0" encoding="utf-8"?><Relationships xmlns="http://schemas.openxmlformats.org/package/2006/relationships"><Relationship Type="http://schemas.openxmlformats.org/officeDocument/2006/relationships/image" Target="/ppt/media/image3.bin" Id="R663bd77885ed4c3c" /><Relationship Type="http://schemas.openxmlformats.org/officeDocument/2006/relationships/image" Target="/ppt/media/image4.bin" Id="R2dc5f411828b4bd5" /><Relationship Type="http://schemas.openxmlformats.org/officeDocument/2006/relationships/slideMaster" Target="/ppt/slideMasters/slideMaster2.xml" Id="R633c37d7e16a4542" /></Relationships>
</file>

<file path=ppt/slideLayouts/_rels/slideLayout4.xml.rels>&#65279;<?xml version="1.0" encoding="utf-8"?><Relationships xmlns="http://schemas.openxmlformats.org/package/2006/relationships"><Relationship Type="http://schemas.openxmlformats.org/officeDocument/2006/relationships/image" Target="/ppt/media/image5.bin" Id="Rf3a93fb64d2142c1" /><Relationship Type="http://schemas.openxmlformats.org/officeDocument/2006/relationships/image" Target="/ppt/media/image2.bin" Id="R0530629817014a35" /><Relationship Type="http://schemas.openxmlformats.org/officeDocument/2006/relationships/slideMaster" Target="/ppt/slideMasters/slideMaster2.xml" Id="Rf5cb4cb3480c4f3e" /></Relationships>
</file>

<file path=ppt/slideLayouts/_rels/slideLayout5.xml.rels>&#65279;<?xml version="1.0" encoding="utf-8"?><Relationships xmlns="http://schemas.openxmlformats.org/package/2006/relationships"><Relationship Type="http://schemas.openxmlformats.org/officeDocument/2006/relationships/image" Target="/ppt/media/image6.bin" Id="Re2522db7986f4664" /><Relationship Type="http://schemas.openxmlformats.org/officeDocument/2006/relationships/image" Target="/ppt/media/image2.bin" Id="Rfaef5e6e7eab4d2d" /><Relationship Type="http://schemas.openxmlformats.org/officeDocument/2006/relationships/slideMaster" Target="/ppt/slideMasters/slideMaster2.xml" Id="R50e49be0ab9f4f64" /></Relationships>
</file>

<file path=ppt/slideLayouts/_rels/slideLayout6.xml.rels>&#65279;<?xml version="1.0" encoding="utf-8"?><Relationships xmlns="http://schemas.openxmlformats.org/package/2006/relationships"><Relationship Type="http://schemas.openxmlformats.org/officeDocument/2006/relationships/image" Target="/ppt/media/image7.bin" Id="Rb9720f3ee4f84861" /><Relationship Type="http://schemas.openxmlformats.org/officeDocument/2006/relationships/image" Target="/ppt/media/image4.bin" Id="R33033ebaaa6244d0" /><Relationship Type="http://schemas.openxmlformats.org/officeDocument/2006/relationships/slideMaster" Target="/ppt/slideMasters/slideMaster2.xml" Id="R77e8c239bbfb423f" /></Relationships>
</file>

<file path=ppt/slideLayouts/_rels/slideLayout7.xml.rels>&#65279;<?xml version="1.0" encoding="utf-8"?><Relationships xmlns="http://schemas.openxmlformats.org/package/2006/relationships"><Relationship Type="http://schemas.openxmlformats.org/officeDocument/2006/relationships/image" Target="/ppt/media/image8.bin" Id="R069a0462ccd5465f" /><Relationship Type="http://schemas.openxmlformats.org/officeDocument/2006/relationships/image" Target="/ppt/media/image4.bin" Id="Re409858a7e6a4ff1" /><Relationship Type="http://schemas.openxmlformats.org/officeDocument/2006/relationships/slideMaster" Target="/ppt/slideMasters/slideMaster2.xml" Id="R3d9c9cbb58ea4638" /></Relationships>
</file>

<file path=ppt/slideLayouts/_rels/slideLayout8.xml.rels>&#65279;<?xml version="1.0" encoding="utf-8"?><Relationships xmlns="http://schemas.openxmlformats.org/package/2006/relationships"><Relationship Type="http://schemas.openxmlformats.org/officeDocument/2006/relationships/image" Target="/ppt/media/imagea.bin" Id="Re9d3218de5884381" /><Relationship Type="http://schemas.openxmlformats.org/officeDocument/2006/relationships/image" Target="/ppt/media/imageb.bin" Id="Rb5f3022080954d50" /><Relationship Type="http://schemas.openxmlformats.org/officeDocument/2006/relationships/slideMaster" Target="/ppt/slideMasters/slideMaster3.xml" Id="R97222f37b1c84973"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ada3ef1d676149b5"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e18a0f21b82e4a32"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d4a614b1380e4d40"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d9bebf9819d34ab0"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78c6b9c2c66a42d5"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5fd2ce6bdd6e4def"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df3b69d52bf04066"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1622f7cab12042f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a03b9393202c4055">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663bd77885ed4c3c">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2dc5f411828b4bd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f3a93fb64d2142c1">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0530629817014a35">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e2522db7986f466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faef5e6e7eab4d2d">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b9720f3ee4f84861">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33033ebaaa6244d0">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069a0462ccd5465f">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e409858a7e6a4ff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e9d3218de5884381">
            <a:extLst>
              <a:ext uri="{96DAC541-7B7A-43D3-8B79-37D633B846F1}">
                <asvg:svgBlip xmlns:asvg="http://schemas.microsoft.com/office/drawing/2016/SVG/main" r:embed="Rb5f3022080954d50"/>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b42732e4560743f2" /><Relationship Type="http://schemas.openxmlformats.org/officeDocument/2006/relationships/slideLayout" Target="/ppt/slideLayouts/slideLayout2.xml" Id="Rc4f649f103694bda" /><Relationship Type="http://schemas.openxmlformats.org/officeDocument/2006/relationships/slideLayout" Target="/ppt/slideLayouts/slideLayout3.xml" Id="Rf02cc09138af4a2d" /><Relationship Type="http://schemas.openxmlformats.org/officeDocument/2006/relationships/slideLayout" Target="/ppt/slideLayouts/slideLayout4.xml" Id="Ra264971476ea4886" /><Relationship Type="http://schemas.openxmlformats.org/officeDocument/2006/relationships/slideLayout" Target="/ppt/slideLayouts/slideLayout5.xml" Id="Rf7b213de958b49b9" /><Relationship Type="http://schemas.openxmlformats.org/officeDocument/2006/relationships/slideLayout" Target="/ppt/slideLayouts/slideLayout6.xml" Id="R4cc43a5122b248ee" /><Relationship Type="http://schemas.openxmlformats.org/officeDocument/2006/relationships/slideLayout" Target="/ppt/slideLayouts/slideLayout7.xml" Id="Rb679906e10e24b00"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cf6c7b6e11af423d" /><Relationship Type="http://schemas.openxmlformats.org/officeDocument/2006/relationships/slideLayout" Target="/ppt/slideLayouts/slideLayout8.xml" Id="R4300658797e044ec" /><Relationship Type="http://schemas.openxmlformats.org/officeDocument/2006/relationships/slideLayout" Target="/ppt/slideLayouts/slideLayout9.xml" Id="R429827036977486c" /><Relationship Type="http://schemas.openxmlformats.org/officeDocument/2006/relationships/slideLayout" Target="/ppt/slideLayouts/slideLayouta.xml" Id="Rf2172dd1d569492f" /><Relationship Type="http://schemas.openxmlformats.org/officeDocument/2006/relationships/slideLayout" Target="/ppt/slideLayouts/slideLayoutb.xml" Id="R3664f2ab8e0f405b" /><Relationship Type="http://schemas.openxmlformats.org/officeDocument/2006/relationships/slideLayout" Target="/ppt/slideLayouts/slideLayoutc.xml" Id="R8d7fbe1c450b4d96" /><Relationship Type="http://schemas.openxmlformats.org/officeDocument/2006/relationships/slideLayout" Target="/ppt/slideLayouts/slideLayoutd.xml" Id="R699dd1bb67114108" /><Relationship Type="http://schemas.openxmlformats.org/officeDocument/2006/relationships/slideLayout" Target="/ppt/slideLayouts/slideLayoute.xml" Id="Re45cfb5c83534d52" /><Relationship Type="http://schemas.openxmlformats.org/officeDocument/2006/relationships/slideLayout" Target="/ppt/slideLayouts/slideLayoutf.xml" Id="R883ca50af7054e6e" /><Relationship Type="http://schemas.openxmlformats.org/officeDocument/2006/relationships/image" Target="/ppt/media/image2.bin" Id="R36f233cef787453b"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a264971476ea4886"/>
    <p:sldLayoutId id="2147483652" r:id="Rf02cc09138af4a2d"/>
    <p:sldLayoutId id="2147483651" r:id="Rc4f649f103694bda"/>
    <p:sldLayoutId id="2147483656" r:id="Rb679906e10e24b00"/>
    <p:sldLayoutId id="2147483655" r:id="R4cc43a5122b248ee"/>
    <p:sldLayoutId id="2147483654" r:id="Rf7b213de958b49b9"/>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36f233cef787453b">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8d7fbe1c450b4d96"/>
    <p:sldLayoutId id="2147483661" r:id="R3664f2ab8e0f405b"/>
    <p:sldLayoutId id="2147483659" r:id="R429827036977486c"/>
    <p:sldLayoutId id="2147483665" r:id="R883ca50af7054e6e"/>
    <p:sldLayoutId id="2147483664" r:id="Re45cfb5c83534d52"/>
    <p:sldLayoutId id="2147483663" r:id="R699dd1bb67114108"/>
    <p:sldLayoutId id="2147483660" r:id="Rf2172dd1d569492f"/>
    <p:sldLayoutId id="2147483658" r:id="R4300658797e044ec"/>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31a5eeb9449d4d4d" /><Relationship Type="http://schemas.openxmlformats.org/officeDocument/2006/relationships/slideLayout" Target="/ppt/slideLayouts/slideLayout3.xml" Id="R0b723c17edfa4fc3" /></Relationships>
</file>

<file path=ppt/slides/_rels/slide21.xml.rels>&#65279;<?xml version="1.0" encoding="utf-8"?><Relationships xmlns="http://schemas.openxmlformats.org/package/2006/relationships"><Relationship Type="http://schemas.openxmlformats.org/officeDocument/2006/relationships/image" Target="/ppt/media/imagec.bin" Id="R7dd06fc67591401b" /><Relationship Type="http://schemas.openxmlformats.org/officeDocument/2006/relationships/slideLayout" Target="/ppt/slideLayouts/slideLayoutc.xml" Id="R94f622b58e9247c5" /></Relationships>
</file>

<file path=ppt/slides/_rels/slide22.xml.rels>&#65279;<?xml version="1.0" encoding="utf-8"?><Relationships xmlns="http://schemas.openxmlformats.org/package/2006/relationships"><Relationship Type="http://schemas.openxmlformats.org/officeDocument/2006/relationships/image" Target="/ppt/media/imagec.bin" Id="Rd8176e026c4b4c5f" /><Relationship Type="http://schemas.openxmlformats.org/officeDocument/2006/relationships/slideLayout" Target="/ppt/slideLayouts/slideLayoutc.xml" Id="Ra7efcf8ef0104bf7" /></Relationships>
</file>

<file path=ppt/slides/_rels/slide23.xml.rels>&#65279;<?xml version="1.0" encoding="utf-8"?><Relationships xmlns="http://schemas.openxmlformats.org/package/2006/relationships"><Relationship Type="http://schemas.openxmlformats.org/officeDocument/2006/relationships/image" Target="/ppt/media/imagec.bin" Id="Rf6b045caea91473b" /><Relationship Type="http://schemas.openxmlformats.org/officeDocument/2006/relationships/slideLayout" Target="/ppt/slideLayouts/slideLayoutc.xml" Id="R4fcd4e771da046f7" /><Relationship Type="http://schemas.openxmlformats.org/officeDocument/2006/relationships/chart" Target="/ppt/slides/charts/chart32.xml" Id="Ra98640b0fcac40ec" /><Relationship Type="http://schemas.openxmlformats.org/officeDocument/2006/relationships/chart" Target="/ppt/slides/charts/chart33.xml" Id="R691d969aa0f44eec" /><Relationship Type="http://schemas.openxmlformats.org/officeDocument/2006/relationships/chart" Target="/ppt/slides/charts/chart34.xml" Id="Re3b219a88b534bc7" /></Relationships>
</file>

<file path=ppt/slides/_rels/slide24.xml.rels>&#65279;<?xml version="1.0" encoding="utf-8"?><Relationships xmlns="http://schemas.openxmlformats.org/package/2006/relationships"><Relationship Type="http://schemas.openxmlformats.org/officeDocument/2006/relationships/image" Target="/ppt/media/imagec.bin" Id="R1f220f5dab304383" /><Relationship Type="http://schemas.openxmlformats.org/officeDocument/2006/relationships/slideLayout" Target="/ppt/slideLayouts/slideLayoutc.xml" Id="R3c326dcbb3d1483c" /><Relationship Type="http://schemas.openxmlformats.org/officeDocument/2006/relationships/chart" Target="/ppt/slides/charts/chart35.xml" Id="Re2d2232bf2394542" /></Relationships>
</file>

<file path=ppt/slides/_rels/slide25.xml.rels>&#65279;<?xml version="1.0" encoding="utf-8"?><Relationships xmlns="http://schemas.openxmlformats.org/package/2006/relationships"><Relationship Type="http://schemas.openxmlformats.org/officeDocument/2006/relationships/image" Target="/ppt/media/imagec.bin" Id="R875c79bf1c4f48cb" /><Relationship Type="http://schemas.openxmlformats.org/officeDocument/2006/relationships/slideLayout" Target="/ppt/slideLayouts/slideLayoutc.xml" Id="Rfe41cda2558a4d71" /><Relationship Type="http://schemas.openxmlformats.org/officeDocument/2006/relationships/chart" Target="/ppt/slides/charts/chart36.xml" Id="R2d012a5b8bfe4728" /><Relationship Type="http://schemas.openxmlformats.org/officeDocument/2006/relationships/chart" Target="/ppt/slides/charts/chart37.xml" Id="Ra392587279004d20" /><Relationship Type="http://schemas.openxmlformats.org/officeDocument/2006/relationships/chart" Target="/ppt/slides/charts/chart38.xml" Id="R6221849a18cf4f42" /></Relationships>
</file>

<file path=ppt/slides/_rels/slide26.xml.rels>&#65279;<?xml version="1.0" encoding="utf-8"?><Relationships xmlns="http://schemas.openxmlformats.org/package/2006/relationships"><Relationship Type="http://schemas.openxmlformats.org/officeDocument/2006/relationships/image" Target="/ppt/media/imagec.bin" Id="Ra4f2a58e53614924" /><Relationship Type="http://schemas.openxmlformats.org/officeDocument/2006/relationships/slideLayout" Target="/ppt/slideLayouts/slideLayoutc.xml" Id="R23fe3b8893ce4549" /><Relationship Type="http://schemas.openxmlformats.org/officeDocument/2006/relationships/chart" Target="/ppt/slides/charts/chart39.xml" Id="R669a7a5e07d142f3" /><Relationship Type="http://schemas.openxmlformats.org/officeDocument/2006/relationships/chart" Target="/ppt/slides/charts/chart3a.xml" Id="Rfab80d765eb64e45" /><Relationship Type="http://schemas.openxmlformats.org/officeDocument/2006/relationships/chart" Target="/ppt/slides/charts/chart3b.xml" Id="R4980ae75657e4d5c" /></Relationships>
</file>

<file path=ppt/slides/_rels/slide27.xml.rels>&#65279;<?xml version="1.0" encoding="utf-8"?><Relationships xmlns="http://schemas.openxmlformats.org/package/2006/relationships"><Relationship Type="http://schemas.openxmlformats.org/officeDocument/2006/relationships/image" Target="/ppt/media/imagec.bin" Id="R460488635bfa4653" /><Relationship Type="http://schemas.openxmlformats.org/officeDocument/2006/relationships/slideLayout" Target="/ppt/slideLayouts/slideLayoutc.xml" Id="R56f5f5498b854c13" /><Relationship Type="http://schemas.openxmlformats.org/officeDocument/2006/relationships/chart" Target="/ppt/slides/charts/chart3c.xml" Id="R38e3a69e4c1c44b4" /><Relationship Type="http://schemas.openxmlformats.org/officeDocument/2006/relationships/chart" Target="/ppt/slides/charts/chart3d.xml" Id="R389d4c5ef8a247ec" /><Relationship Type="http://schemas.openxmlformats.org/officeDocument/2006/relationships/chart" Target="/ppt/slides/charts/chart3e.xml" Id="Rd745de2a37a54eda" /></Relationships>
</file>

<file path=ppt/slides/_rels/slide28.xml.rels>&#65279;<?xml version="1.0" encoding="utf-8"?><Relationships xmlns="http://schemas.openxmlformats.org/package/2006/relationships"><Relationship Type="http://schemas.openxmlformats.org/officeDocument/2006/relationships/image" Target="/ppt/media/imagec.bin" Id="R87a17070276945e7" /><Relationship Type="http://schemas.openxmlformats.org/officeDocument/2006/relationships/slideLayout" Target="/ppt/slideLayouts/slideLayoutc.xml" Id="Rff331d60588948e3" /><Relationship Type="http://schemas.openxmlformats.org/officeDocument/2006/relationships/chart" Target="/ppt/slides/charts/chart3f.xml" Id="Rb22c2eb5741e47eb" /><Relationship Type="http://schemas.openxmlformats.org/officeDocument/2006/relationships/chart" Target="/ppt/slides/charts/chart40.xml" Id="R8dccbd69c6a44405" /><Relationship Type="http://schemas.openxmlformats.org/officeDocument/2006/relationships/chart" Target="/ppt/slides/charts/chart41.xml" Id="Rbd3f553768c444ea" /><Relationship Type="http://schemas.openxmlformats.org/officeDocument/2006/relationships/chart" Target="/ppt/slides/charts/chart42.xml" Id="R07a8f4472c6c4210" /><Relationship Type="http://schemas.openxmlformats.org/officeDocument/2006/relationships/chart" Target="/ppt/slides/charts/chart43.xml" Id="R86ae31c1fbc24598" /><Relationship Type="http://schemas.openxmlformats.org/officeDocument/2006/relationships/chart" Target="/ppt/slides/charts/chart44.xml" Id="R84fc509e0cf94a44" /><Relationship Type="http://schemas.openxmlformats.org/officeDocument/2006/relationships/chart" Target="/ppt/slides/charts/chart45.xml" Id="Ra8aedbec3ded4261" /></Relationships>
</file>

<file path=ppt/slides/_rels/slide29.xml.rels>&#65279;<?xml version="1.0" encoding="utf-8"?><Relationships xmlns="http://schemas.openxmlformats.org/package/2006/relationships"><Relationship Type="http://schemas.openxmlformats.org/officeDocument/2006/relationships/image" Target="/ppt/media/imagec.bin" Id="R201d1ee69c9448ad" /><Relationship Type="http://schemas.openxmlformats.org/officeDocument/2006/relationships/slideLayout" Target="/ppt/slideLayouts/slideLayoutc.xml" Id="R6911924a240c44c0" /></Relationships>
</file>

<file path=ppt/slides/_rels/slide2a.xml.rels>&#65279;<?xml version="1.0" encoding="utf-8"?><Relationships xmlns="http://schemas.openxmlformats.org/package/2006/relationships"><Relationship Type="http://schemas.openxmlformats.org/officeDocument/2006/relationships/image" Target="/ppt/media/imagec.bin" Id="R35cc1f67db474738" /><Relationship Type="http://schemas.openxmlformats.org/officeDocument/2006/relationships/slideLayout" Target="/ppt/slideLayouts/slideLayoutc.xml" Id="R7982335e0d7a45c8" /></Relationships>
</file>

<file path=ppt/slides/_rels/slide2b.xml.rels>&#65279;<?xml version="1.0" encoding="utf-8"?><Relationships xmlns="http://schemas.openxmlformats.org/package/2006/relationships"><Relationship Type="http://schemas.openxmlformats.org/officeDocument/2006/relationships/image" Target="/ppt/media/imagec.bin" Id="R6790701385314a0f" /><Relationship Type="http://schemas.openxmlformats.org/officeDocument/2006/relationships/slideLayout" Target="/ppt/slideLayouts/slideLayoutc.xml" Id="R3c72255f736f41f2" /><Relationship Type="http://schemas.openxmlformats.org/officeDocument/2006/relationships/chart" Target="/ppt/slides/charts/chart46.xml" Id="Rcc5c32473d7446a1" /><Relationship Type="http://schemas.openxmlformats.org/officeDocument/2006/relationships/chart" Target="/ppt/slides/charts/chart47.xml" Id="R4e599c1ae1c44faf" /><Relationship Type="http://schemas.openxmlformats.org/officeDocument/2006/relationships/chart" Target="/ppt/slides/charts/chart48.xml" Id="R25fd1d5ecc4c437b" /><Relationship Type="http://schemas.openxmlformats.org/officeDocument/2006/relationships/chart" Target="/ppt/slides/charts/chart49.xml" Id="R491af6b0ee714b5f" /></Relationships>
</file>

<file path=ppt/slides/_rels/slide2c.xml.rels>&#65279;<?xml version="1.0" encoding="utf-8"?><Relationships xmlns="http://schemas.openxmlformats.org/package/2006/relationships"><Relationship Type="http://schemas.openxmlformats.org/officeDocument/2006/relationships/image" Target="/ppt/media/imagec.bin" Id="R5983c3a91dcd4daa" /><Relationship Type="http://schemas.openxmlformats.org/officeDocument/2006/relationships/slideLayout" Target="/ppt/slideLayouts/slideLayoutc.xml" Id="Rc8dea68989c34cb7" /></Relationships>
</file>

<file path=ppt/slides/_rels/slide2d.xml.rels>&#65279;<?xml version="1.0" encoding="utf-8"?><Relationships xmlns="http://schemas.openxmlformats.org/package/2006/relationships"><Relationship Type="http://schemas.openxmlformats.org/officeDocument/2006/relationships/image" Target="/ppt/media/imagec.bin" Id="R697513f85ffa411c" /><Relationship Type="http://schemas.openxmlformats.org/officeDocument/2006/relationships/slideLayout" Target="/ppt/slideLayouts/slideLayoutc.xml" Id="R5ea6aa8b286645c1" /><Relationship Type="http://schemas.openxmlformats.org/officeDocument/2006/relationships/chart" Target="/ppt/slides/charts/chart4a.xml" Id="R3628c7b375f94871" /><Relationship Type="http://schemas.openxmlformats.org/officeDocument/2006/relationships/chart" Target="/ppt/slides/charts/chart4b.xml" Id="R5e050600d85c4981" /><Relationship Type="http://schemas.openxmlformats.org/officeDocument/2006/relationships/chart" Target="/ppt/slides/charts/chart4c.xml" Id="R0048569389da4207" /><Relationship Type="http://schemas.openxmlformats.org/officeDocument/2006/relationships/chart" Target="/ppt/slides/charts/chart4d.xml" Id="Re74a445c95a54367" /><Relationship Type="http://schemas.openxmlformats.org/officeDocument/2006/relationships/chart" Target="/ppt/slides/charts/chart4e.xml" Id="R3a0530ec1ade4fde" /><Relationship Type="http://schemas.openxmlformats.org/officeDocument/2006/relationships/chart" Target="/ppt/slides/charts/chart4f.xml" Id="R3ac86f2e1cb34378" /><Relationship Type="http://schemas.openxmlformats.org/officeDocument/2006/relationships/chart" Target="/ppt/slides/charts/chart50.xml" Id="R884c998b28814bf8" /><Relationship Type="http://schemas.openxmlformats.org/officeDocument/2006/relationships/chart" Target="/ppt/slides/charts/chart51.xml" Id="Raa08448395f84ebd" /></Relationships>
</file>

<file path=ppt/slides/_rels/slide2e.xml.rels>&#65279;<?xml version="1.0" encoding="utf-8"?><Relationships xmlns="http://schemas.openxmlformats.org/package/2006/relationships"><Relationship Type="http://schemas.openxmlformats.org/officeDocument/2006/relationships/image" Target="/ppt/media/imagec.bin" Id="R8f76fac773a5428a" /><Relationship Type="http://schemas.openxmlformats.org/officeDocument/2006/relationships/slideLayout" Target="/ppt/slideLayouts/slideLayoutc.xml" Id="R3c7dd37a7c844991" /></Relationships>
</file>

<file path=ppt/slides/_rels/slide2f.xml.rels>&#65279;<?xml version="1.0" encoding="utf-8"?><Relationships xmlns="http://schemas.openxmlformats.org/package/2006/relationships"><Relationship Type="http://schemas.openxmlformats.org/officeDocument/2006/relationships/image" Target="/ppt/media/imagec.bin" Id="R6e5f2f5869264642" /><Relationship Type="http://schemas.openxmlformats.org/officeDocument/2006/relationships/slideLayout" Target="/ppt/slideLayouts/slideLayoutc.xml" Id="Re8b9a5a921e848cb" /></Relationships>
</file>

<file path=ppt/slides/_rels/slide30.xml.rels>&#65279;<?xml version="1.0" encoding="utf-8"?><Relationships xmlns="http://schemas.openxmlformats.org/package/2006/relationships"><Relationship Type="http://schemas.openxmlformats.org/officeDocument/2006/relationships/image" Target="/ppt/media/imagec.bin" Id="R4648c3f750eb47cf" /><Relationship Type="http://schemas.openxmlformats.org/officeDocument/2006/relationships/slideLayout" Target="/ppt/slideLayouts/slideLayoutc.xml" Id="R69ef24c919484ecf" /><Relationship Type="http://schemas.openxmlformats.org/officeDocument/2006/relationships/chart" Target="/ppt/slides/charts/chart52.xml" Id="Rc724e05f4b2d4c2a" /><Relationship Type="http://schemas.openxmlformats.org/officeDocument/2006/relationships/chart" Target="/ppt/slides/charts/chart53.xml" Id="Raee45d35c0c14e24" /></Relationships>
</file>

<file path=ppt/slides/_rels/slide31.xml.rels>&#65279;<?xml version="1.0" encoding="utf-8"?><Relationships xmlns="http://schemas.openxmlformats.org/package/2006/relationships"><Relationship Type="http://schemas.openxmlformats.org/officeDocument/2006/relationships/image" Target="/ppt/media/imagec.bin" Id="Ra72181da1a3f4f22" /><Relationship Type="http://schemas.openxmlformats.org/officeDocument/2006/relationships/slideLayout" Target="/ppt/slideLayouts/slideLayoutc.xml" Id="R03ebc135a7c14cc9" /></Relationships>
</file>

<file path=ppt/slides/_rels/slide32.xml.rels>&#65279;<?xml version="1.0" encoding="utf-8"?><Relationships xmlns="http://schemas.openxmlformats.org/package/2006/relationships"><Relationship Type="http://schemas.openxmlformats.org/officeDocument/2006/relationships/image" Target="/ppt/media/imagec.bin" Id="Re5dad9780b094635" /><Relationship Type="http://schemas.openxmlformats.org/officeDocument/2006/relationships/slideLayout" Target="/ppt/slideLayouts/slideLayoutc.xml" Id="R6c38011d07c9428c" /><Relationship Type="http://schemas.openxmlformats.org/officeDocument/2006/relationships/chart" Target="/ppt/slides/charts/chart54.xml" Id="Rcae14f0a2fde4afa" /><Relationship Type="http://schemas.openxmlformats.org/officeDocument/2006/relationships/chart" Target="/ppt/slides/charts/chart55.xml" Id="R8a8d3969db72482c" /><Relationship Type="http://schemas.openxmlformats.org/officeDocument/2006/relationships/chart" Target="/ppt/slides/charts/chart56.xml" Id="Re897e5cdd38a471d" /><Relationship Type="http://schemas.openxmlformats.org/officeDocument/2006/relationships/chart" Target="/ppt/slides/charts/chart57.xml" Id="R1e42689be1f140bd" /><Relationship Type="http://schemas.openxmlformats.org/officeDocument/2006/relationships/chart" Target="/ppt/slides/charts/chart58.xml" Id="Re1489e6ff8ee4934" /></Relationships>
</file>

<file path=ppt/slides/_rels/slide33.xml.rels>&#65279;<?xml version="1.0" encoding="utf-8"?><Relationships xmlns="http://schemas.openxmlformats.org/package/2006/relationships"><Relationship Type="http://schemas.openxmlformats.org/officeDocument/2006/relationships/image" Target="/ppt/media/imagec.bin" Id="R3de21f6d720a488b" /><Relationship Type="http://schemas.openxmlformats.org/officeDocument/2006/relationships/slideLayout" Target="/ppt/slideLayouts/slideLayoutc.xml" Id="Rdb9a441ab24848ec" /></Relationships>
</file>

<file path=ppt/slides/_rels/slide34.xml.rels>&#65279;<?xml version="1.0" encoding="utf-8"?><Relationships xmlns="http://schemas.openxmlformats.org/package/2006/relationships"><Relationship Type="http://schemas.openxmlformats.org/officeDocument/2006/relationships/image" Target="/ppt/media/imagec.bin" Id="Re47a710aa5e24d27" /><Relationship Type="http://schemas.openxmlformats.org/officeDocument/2006/relationships/slideLayout" Target="/ppt/slideLayouts/slideLayoutc.xml" Id="Rafbf78dc94a642c5" /><Relationship Type="http://schemas.openxmlformats.org/officeDocument/2006/relationships/chart" Target="/ppt/slides/charts/chart59.xml" Id="Rcebb868faa5d4719" /><Relationship Type="http://schemas.openxmlformats.org/officeDocument/2006/relationships/chart" Target="/ppt/slides/charts/chart5a.xml" Id="Rc23059b2cd9a4c8a" /></Relationships>
</file>

<file path=ppt/slides/_rels/slide35.xml.rels>&#65279;<?xml version="1.0" encoding="utf-8"?><Relationships xmlns="http://schemas.openxmlformats.org/package/2006/relationships"><Relationship Type="http://schemas.openxmlformats.org/officeDocument/2006/relationships/image" Target="/ppt/media/imagec.bin" Id="R2e036b607aef4d82" /><Relationship Type="http://schemas.openxmlformats.org/officeDocument/2006/relationships/slideLayout" Target="/ppt/slideLayouts/slideLayoutc.xml" Id="R2aaf437807b643d3" /></Relationships>
</file>

<file path=ppt/slides/_rels/slide36.xml.rels>&#65279;<?xml version="1.0" encoding="utf-8"?><Relationships xmlns="http://schemas.openxmlformats.org/package/2006/relationships"><Relationship Type="http://schemas.openxmlformats.org/officeDocument/2006/relationships/image" Target="/ppt/media/imagec.bin" Id="Rd731a4934135459f" /><Relationship Type="http://schemas.openxmlformats.org/officeDocument/2006/relationships/slideLayout" Target="/ppt/slideLayouts/slideLayoutc.xml" Id="R5f939d845c2e4ea9" /><Relationship Type="http://schemas.openxmlformats.org/officeDocument/2006/relationships/chart" Target="/ppt/slides/charts/chart5b.xml" Id="R26741663b2ea46d9" /></Relationships>
</file>

<file path=ppt/slides/_rels/slide37.xml.rels>&#65279;<?xml version="1.0" encoding="utf-8"?><Relationships xmlns="http://schemas.openxmlformats.org/package/2006/relationships"><Relationship Type="http://schemas.openxmlformats.org/officeDocument/2006/relationships/image" Target="/ppt/media/imagec.bin" Id="R53b830c391b04252" /><Relationship Type="http://schemas.openxmlformats.org/officeDocument/2006/relationships/slideLayout" Target="/ppt/slideLayouts/slideLayoutc.xml" Id="R44d1e45665444998" /><Relationship Type="http://schemas.openxmlformats.org/officeDocument/2006/relationships/chart" Target="/ppt/slides/charts/chart5c.xml" Id="Re065209834c34516" /></Relationships>
</file>

<file path=ppt/slides/_rels/slide38.xml.rels>&#65279;<?xml version="1.0" encoding="utf-8"?><Relationships xmlns="http://schemas.openxmlformats.org/package/2006/relationships"><Relationship Type="http://schemas.openxmlformats.org/officeDocument/2006/relationships/image" Target="/ppt/media/imagec.bin" Id="Rcbd5f0ff71d54a4c" /><Relationship Type="http://schemas.openxmlformats.org/officeDocument/2006/relationships/slideLayout" Target="/ppt/slideLayouts/slideLayoutc.xml" Id="R973d60f88def4f9d" /><Relationship Type="http://schemas.openxmlformats.org/officeDocument/2006/relationships/chart" Target="/ppt/slides/charts/chart5d.xml" Id="Rc1c54ce8b6bd486d" /></Relationships>
</file>

<file path=ppt/slides/_rels/slide39.xml.rels>&#65279;<?xml version="1.0" encoding="utf-8"?><Relationships xmlns="http://schemas.openxmlformats.org/package/2006/relationships"><Relationship Type="http://schemas.openxmlformats.org/officeDocument/2006/relationships/image" Target="/ppt/media/imagec.bin" Id="R3e0a2ca55cc64549" /><Relationship Type="http://schemas.openxmlformats.org/officeDocument/2006/relationships/slideLayout" Target="/ppt/slideLayouts/slideLayoutc.xml" Id="Rbe63d1039f9b4f73" /><Relationship Type="http://schemas.openxmlformats.org/officeDocument/2006/relationships/chart" Target="/ppt/slides/charts/chart5e.xml" Id="Ra960162ee0064aff" /></Relationships>
</file>

<file path=ppt/slides/_rels/slide3a.xml.rels>&#65279;<?xml version="1.0" encoding="utf-8"?><Relationships xmlns="http://schemas.openxmlformats.org/package/2006/relationships"><Relationship Type="http://schemas.openxmlformats.org/officeDocument/2006/relationships/image" Target="/ppt/media/imagec.bin" Id="R4bee2f6a3e4e43f5" /><Relationship Type="http://schemas.openxmlformats.org/officeDocument/2006/relationships/slideLayout" Target="/ppt/slideLayouts/slideLayoutc.xml" Id="Ree09848830964ecc" /><Relationship Type="http://schemas.openxmlformats.org/officeDocument/2006/relationships/chart" Target="/ppt/slides/charts/chart5f.xml" Id="Rb19fe65f00db4261" /></Relationships>
</file>

<file path=ppt/slides/_rels/slide3b.xml.rels>&#65279;<?xml version="1.0" encoding="utf-8"?><Relationships xmlns="http://schemas.openxmlformats.org/package/2006/relationships"><Relationship Type="http://schemas.openxmlformats.org/officeDocument/2006/relationships/image" Target="/ppt/media/imagec.bin" Id="Ree2bcf3a7a304d3b" /><Relationship Type="http://schemas.openxmlformats.org/officeDocument/2006/relationships/slideLayout" Target="/ppt/slideLayouts/slideLayoutc.xml" Id="R07d5be12c5d54d94" /><Relationship Type="http://schemas.openxmlformats.org/officeDocument/2006/relationships/chart" Target="/ppt/slides/charts/chart60.xml" Id="Rc9f54ee1beb14c36" /></Relationships>
</file>

<file path=ppt/slides/_rels/slide3c.xml.rels>&#65279;<?xml version="1.0" encoding="utf-8"?><Relationships xmlns="http://schemas.openxmlformats.org/package/2006/relationships"><Relationship Type="http://schemas.openxmlformats.org/officeDocument/2006/relationships/image" Target="/ppt/media/imagec.bin" Id="Rf3f3837806784ccd" /><Relationship Type="http://schemas.openxmlformats.org/officeDocument/2006/relationships/slideLayout" Target="/ppt/slideLayouts/slideLayoutc.xml" Id="Ra0002847d235410a" /><Relationship Type="http://schemas.openxmlformats.org/officeDocument/2006/relationships/chart" Target="/ppt/slides/charts/chart61.xml" Id="R5aad0739f9f9447c" /></Relationships>
</file>

<file path=ppt/slides/_rels/slide3d.xml.rels>&#65279;<?xml version="1.0" encoding="utf-8"?><Relationships xmlns="http://schemas.openxmlformats.org/package/2006/relationships"><Relationship Type="http://schemas.openxmlformats.org/officeDocument/2006/relationships/image" Target="/ppt/media/imagec.bin" Id="R2afd724299c5443d" /><Relationship Type="http://schemas.openxmlformats.org/officeDocument/2006/relationships/slideLayout" Target="/ppt/slideLayouts/slideLayoutc.xml" Id="R5316ed27d9514ee1" /><Relationship Type="http://schemas.openxmlformats.org/officeDocument/2006/relationships/chart" Target="/ppt/slides/charts/chart62.xml" Id="Re7fc2f0751974ec0" /></Relationships>
</file>

<file path=ppt/slides/_rels/slide3e.xml.rels>&#65279;<?xml version="1.0" encoding="utf-8"?><Relationships xmlns="http://schemas.openxmlformats.org/package/2006/relationships"><Relationship Type="http://schemas.openxmlformats.org/officeDocument/2006/relationships/image" Target="/ppt/media/imagec.bin" Id="R2071dff05c26403d" /><Relationship Type="http://schemas.openxmlformats.org/officeDocument/2006/relationships/slideLayout" Target="/ppt/slideLayouts/slideLayoutc.xml" Id="Reccec46d10f54f67"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2018</c:v>
              </c:pt>
              <c:pt idx="1">
                <c:v>2019</c:v>
              </c:pt>
            </c:strLit>
          </c:cat>
          <c:val>
            <c:numLit>
              <c:formatCode>General</c:formatCode>
              <c:ptCount val="2"/>
              <c:pt idx="0">
                <c:v>0.785714</c:v>
              </c:pt>
              <c:pt idx="1">
                <c:v>0.214286</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0.500000</c:v>
              </c:pt>
              <c:pt idx="1">
                <c:v>0.500000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0.500000</c:v>
              </c:pt>
              <c:pt idx="1">
                <c:v>0.500000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4.329394</c:v>
              </c:pt>
              <c:pt idx="1">
                <c:v>4.099423</c:v>
              </c:pt>
              <c:pt idx="2">
                <c:v>4.198769</c:v>
              </c:pt>
              <c:pt idx="3">
                <c:v>4.215545</c:v>
              </c:pt>
              <c:pt idx="4">
                <c:v>4.235146</c:v>
              </c:pt>
              <c:pt idx="5">
                <c:v>4.216319</c:v>
              </c:pt>
            </c:numLit>
          </c:val>
        </c:ser>
        <c:ser>
          <c:idx val="3"/>
          <c:order val="3"/>
          <c:tx>
            <c:v>Myrekärrsvägen 45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4.703518</c:v>
              </c:pt>
              <c:pt idx="1">
                <c:v>4.560345</c:v>
              </c:pt>
              <c:pt idx="2">
                <c:v>4.558685</c:v>
              </c:pt>
              <c:pt idx="3">
                <c:v>4.571429</c:v>
              </c:pt>
              <c:pt idx="4">
                <c:v>4.573427</c:v>
              </c:pt>
              <c:pt idx="5">
                <c:v>4.741379</c:v>
              </c:pt>
            </c:numLit>
          </c:val>
        </c:ser>
        <c:ser>
          <c:idx val="4"/>
          <c:order val="4"/>
          <c:tx>
            <c:v>Gulsparvarna</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4.724490</c:v>
              </c:pt>
              <c:pt idx="1">
                <c:v>4.464286</c:v>
              </c:pt>
              <c:pt idx="2">
                <c:v>4.579439</c:v>
              </c:pt>
              <c:pt idx="3">
                <c:v>4.714286</c:v>
              </c:pt>
              <c:pt idx="4">
                <c:v>4.700000</c:v>
              </c:pt>
              <c:pt idx="5">
                <c:v>4.821429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0.857143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0.071429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0.071429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0.785714</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0.071429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0.500000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0.928571</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0.928571</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0.928571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0.928571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trivs på förskolan</c:v>
              </c:pt>
              <c:pt idx="1">
                <c:v>Jag känner mig trygg med att mitt barn blir väl omhändertaget på förskolan</c:v>
              </c:pt>
              <c:pt idx="2">
                <c:v>Mitt barn känner sig tryggt på förskolan</c:v>
              </c:pt>
              <c:pt idx="3">
                <c:v>Mitt barn ges möjlighet att bearbeta konflikter, reda ut missförstånd, kompromissa och respektera varandra</c:v>
              </c:pt>
              <c:pt idx="4">
                <c:v>Mitt barn känner den personal som möter dem på förskolan</c:v>
              </c:pt>
            </c:strLit>
          </c:cat>
          <c:val>
            <c:numLit>
              <c:formatCode>General</c:formatCode>
              <c:ptCount val="5"/>
              <c:pt idx="0">
                <c:v>0.571429</c:v>
              </c:pt>
              <c:pt idx="1">
                <c:v>0.571429</c:v>
              </c:pt>
              <c:pt idx="2">
                <c:v>0.571429</c:v>
              </c:pt>
              <c:pt idx="3">
                <c:v>0.571429</c:v>
              </c:pt>
              <c:pt idx="4">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0.857143</c:v>
              </c:pt>
              <c:pt idx="4">
                <c:v>1.000000</c:v>
              </c:pt>
              <c:pt idx="5">
                <c:v>0.857143</c:v>
              </c:pt>
              <c:pt idx="6">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0.857143</c:v>
              </c:pt>
              <c:pt idx="4">
                <c:v>1.000000</c:v>
              </c:pt>
              <c:pt idx="5">
                <c:v>0.857143</c:v>
              </c:pt>
              <c:pt idx="6">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0.857143</c:v>
              </c:pt>
              <c:pt idx="4">
                <c:v>1.000000</c:v>
              </c:pt>
              <c:pt idx="5">
                <c:v>0.857143</c:v>
              </c:pt>
              <c:pt idx="6">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0.857143</c:v>
              </c:pt>
              <c:pt idx="3">
                <c:v>0.785714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0.714286</c:v>
              </c:pt>
              <c:pt idx="3">
                <c:v>0.714286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1.000000</c:v>
              </c:pt>
              <c:pt idx="3">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0.928571</c:v>
              </c:pt>
              <c:pt idx="2">
                <c:v>1.000000</c:v>
              </c:pt>
              <c:pt idx="3">
                <c:v>0.928571</c:v>
              </c:pt>
              <c:pt idx="4">
                <c:v>0.857143</c:v>
              </c:pt>
              <c:pt idx="5">
                <c:v>1.000000</c:v>
              </c:pt>
              <c:pt idx="6">
                <c:v>0.928571</c:v>
              </c:pt>
              <c:pt idx="7">
                <c:v>0.500000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0.857143</c:v>
              </c:pt>
              <c:pt idx="2">
                <c:v>1.000000</c:v>
              </c:pt>
              <c:pt idx="3">
                <c:v>1.000000</c:v>
              </c:pt>
              <c:pt idx="4">
                <c:v>1.000000</c:v>
              </c:pt>
              <c:pt idx="5">
                <c:v>1.000000</c:v>
              </c:pt>
              <c:pt idx="6">
                <c:v>1.000000</c:v>
              </c:pt>
              <c:pt idx="7">
                <c:v>0.428571</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1.000000</c:v>
              </c:pt>
              <c:pt idx="3">
                <c:v>0.857143</c:v>
              </c:pt>
              <c:pt idx="4">
                <c:v>0.714286</c:v>
              </c:pt>
              <c:pt idx="5">
                <c:v>1.000000</c:v>
              </c:pt>
              <c:pt idx="6">
                <c:v>0.857143</c:v>
              </c:pt>
              <c:pt idx="7">
                <c:v>0.571429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0.928571</c:v>
              </c:pt>
              <c:pt idx="2">
                <c:v>0.928571</c:v>
              </c:pt>
              <c:pt idx="3">
                <c:v>1.000000</c:v>
              </c:pt>
              <c:pt idx="4">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1.000000</c:v>
              </c:pt>
              <c:pt idx="2">
                <c:v>1.000000</c:v>
              </c:pt>
              <c:pt idx="3">
                <c:v>1.000000</c:v>
              </c:pt>
              <c:pt idx="4">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0.857143</c:v>
              </c:pt>
              <c:pt idx="2">
                <c:v>0.857143</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Gulsparvarna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31a5eeb9449d4d4d">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dd06fc67591401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d8176e026c4b4c5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Gulsparvarna</a:t>
            </a:r>
            <a:r>
              <a:rPr lang="sv-SE" sz="900" dirty="0"/>
              <a:t> och bygger på svar från </a:t>
            </a:r>
            <a:r>
              <a:rPr lang="sv-SE" sz="900" dirty="0"/>
              <a:t>14</a:t>
            </a:r>
            <a:r>
              <a:rPr lang="sv-SE" sz="900" dirty="0"/>
              <a:t> vårdnadshavare av </a:t>
            </a:r>
            <a:r>
              <a:rPr lang="sv-SE" sz="900" dirty="0"/>
              <a:t>19</a:t>
            </a:r>
            <a:r>
              <a:rPr lang="sv-SE" sz="900" dirty="0"/>
              <a:t> vilket ger en svarsfrekvens om </a:t>
            </a:r>
            <a:r>
              <a:rPr lang="sv-SE" sz="900" dirty="0"/>
              <a:t>74%</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a98640b0fcac40ec"/>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691d969aa0f44eec"/>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e3b219a88b534bc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6b045caea91473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e2d2232bf239454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f220f5dab30438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2d012a5b8bfe4728"/>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392587279004d20"/>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221849a18cf4f4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75c79bf1c4f48c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669a7a5e07d142f3"/>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fab80d765eb64e45"/>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4980ae75657e4d5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f2a58e5361492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21%</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…förmåga att skapa och uttrycka sig i olika former, exempelvis genom bild, form, rörelse, sång, musik, dans, drama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8e3a69e4c1c44b4"/>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389d4c5ef8a247ec"/>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d745de2a37a54ed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60488635bfa465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b22c2eb5741e47eb"/>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8dccbd69c6a44405"/>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bd3f553768c444ea"/>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07a8f4472c6c4210"/>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86ae31c1fbc24598"/>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84fc509e0cf94a44"/>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a8aedbec3ded426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7a17070276945e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01d1ee69c9448a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Gulsparvarna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Myrekärrsvägen 45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Gulsparvarna</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cc1f67db47473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Gulsparvarna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Myrekärrsvägen 45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Gulsparvarna</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cc5c32473d7446a1"/>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4e599c1ae1c44faf"/>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25fd1d5ecc4c437b"/>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491af6b0ee714b5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790701385314a0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83c3a91dcd4da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Gulsparvarna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Myrekärrsvägen 45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Gulsparvarna</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3628c7b375f94871"/>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5e050600d85c4981"/>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0048569389da4207"/>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e74a445c95a54367"/>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3a0530ec1ade4fde"/>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3ac86f2e1cb34378"/>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884c998b28814bf8"/>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aa08448395f84eb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97513f85ffa411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f76fac773a5428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Gulsparvarna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Myrekärrsvägen 45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Gulsparvarna</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e5f2f586926464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Gulsparvarna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Myrekärrsvägen 45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Gulsparvarna</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c724e05f4b2d4c2a"/>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aee45d35c0c14e2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648c3f750eb47c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72181da1a3f4f2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Gulsparvarna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Myrekärrsvägen 45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Gulsparvarna</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cae14f0a2fde4afa"/>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8a8d3969db72482c"/>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e897e5cdd38a471d"/>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1e42689be1f140bd"/>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e1489e6ff8ee493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5dad9780b09463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de21f6d720a488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Gulsparvarna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Myrekärrsvägen 45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Gulsparvarna</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cebb868faa5d4719"/>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c23059b2cd9a4c8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47a710aa5e24d2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e036b607aef4d8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Gulsparvarna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Myrekärrsvägen 45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Gulsparvarna</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6741663b2ea46d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731a4934135459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e065209834c3451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3b830c391b0425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1c54ce8b6bd486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bd5f0ff71d54a4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960162ee0064af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e0a2ca55cc6454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19fe65f00db426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bee2f6a3e4e43f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9f54ee1beb14c3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e2bcf3a7a304d3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aad0739f9f9447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3f3837806784cc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7fc2f0751974ec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afd724299c5443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Gulsparvarna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Gulsparvarna</a:t>
            </a:r>
            <a:r>
              <a:rPr lang="sv-SE" sz="1000" dirty="0">
                <a:latin typeface="Consolas" panose="020B0609020204030204" pitchFamily="49" charset="0"/>
              </a:rPr>
              <a:t> | Svarsfrekvens </a:t>
            </a:r>
            <a:r>
              <a:rPr lang="sv-SE" sz="1000" dirty="0">
                <a:latin typeface="Consolas" panose="020B0609020204030204" pitchFamily="49" charset="0"/>
              </a:rPr>
              <a:t>74%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071dff05c26403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8D5A13-E6B0-4215-9274-7C7363325178}"/>
</file>

<file path=customXml/itemProps2.xml><?xml version="1.0" encoding="utf-8"?>
<ds:datastoreItem xmlns:ds="http://schemas.openxmlformats.org/officeDocument/2006/customXml" ds:itemID="{3F3A88B8-CACE-478F-AF26-0853538363DC}"/>
</file>

<file path=customXml/itemProps3.xml><?xml version="1.0" encoding="utf-8"?>
<ds:datastoreItem xmlns:ds="http://schemas.openxmlformats.org/officeDocument/2006/customXml" ds:itemID="{CF6E3E4D-7079-4503-9331-7FD031B2E8CF}"/>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2024-03-25T14:47:35Z</dcterms:created>
  <dcterms:modified xsi:type="dcterms:W3CDTF">2024-03-25T14:47:35Z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